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2E808-AF58-CD37-1FAC-C7B5EA15B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431032-CF43-7430-00A1-7FA1B7FA9B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DD036-800E-E349-5FF5-52A8741BA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C9775-8718-FD96-A6A4-C5F472951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FED56-F6BE-28B1-E34A-F0467E90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9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F7220-9E98-2DFC-1938-91E8AE258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8C56D2-D5F5-C6AD-F474-D49A6F226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37F8F-BA9D-5799-9997-50D26AEF8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7B969-745E-8DC7-4C13-33CA0720F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D3A8C-6101-61A8-8B9A-9AA87C821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2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2FEEDF-691F-1869-5765-CA726C9D94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B44522-8849-9765-2C40-ADCD9E00E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EDF59-3E1B-60CB-1499-D956E3363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B50DD-8CF0-29BD-4EBA-26058E099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2455E-8F26-F096-55CF-D9257720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17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DAE26-EB7D-7A5F-5B82-1A705DE4A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9867F-FF24-4052-699F-A85CCC2F5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6DFDC-4CB4-1B2B-AD6C-D243C8245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4D637-4191-BE74-D2BF-C6684FEB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A257F-3761-1393-45EF-D81EF6D37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06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EDF98-67B5-958B-FDCF-6569C00C4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B0A6E-7DF4-4A09-E431-D76521873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F2340-36ED-A484-ED3D-BEE6C671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6356F-092C-B428-332B-0BDA4A474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EDA5E-AB7B-C3E9-FFD1-EE3A3FE2F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8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B1E4E-6788-41A5-1D07-F78BBCE7A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7A72C-BE1B-E0FC-F4A6-3C2E2D474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911155-E7B1-7168-DB6D-D78C3F98B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96B30-2FCC-91FD-323D-731CB04B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90A7A-1240-3E92-C68E-61AC93077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7052E8-1E3F-E0B4-4F4E-92B810799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39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B184D-BCCF-5246-9AA5-F73C25A3C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1F269-4C76-A25F-9D9C-80AD05052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1F12B2-A955-9516-9775-403E6C6D3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574BD3-8C90-CD54-27A6-D00101E936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47B713-978C-1FD3-17E3-B1B8ADAB4F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663FD2-03BA-F658-AC83-6C149817C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BE605D-3608-7730-4618-DAC8AF8AC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AAAEA7-5ECB-736D-FB37-74752D3B6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9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CE1DE-2F4C-6A79-1811-97C6FBEDD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4BF47-9FE6-6C86-D011-82347ECF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C526D-1F03-F38F-8D69-4A11916C5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68BB63-A87F-070B-72DA-C090C1319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5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1DEE7A-D043-6A50-6866-D987663C9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795347-2930-42B2-C60B-85DD0BACF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843E2-87EA-6884-2D16-6E70F9DCB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3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E9CC5-5B91-545A-94A2-94C95A03B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0FCA1-4AA9-1295-389C-1A9F3BE8E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B5EEDF-3DDF-FC21-F176-7748F1365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E87D4-6ECC-AF35-10F7-F53599485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E67BF-65E6-050A-2DA9-4E5E29CD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E56453-3935-B8CF-6BB9-5253EDDD2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6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BD1FA-D99E-14AB-D7F3-1548918E5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D24E05-C403-E121-6C88-68F57002D8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1108A0-D10A-6188-7C2A-5419239B43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EFF67-3BBB-D40B-77A1-9FCE5AC18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4E08E-D683-4B3F-F0BE-B968AAEA0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9D6CE5-5FC1-1526-F590-EB00271FE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0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97A1F8-9C3A-A726-C3FD-111347DD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2699A-D89E-BF9B-BA69-CD7F6A57E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5BFAE-3931-A3AD-EF5C-260590CE43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469D-9E7E-4C39-B54D-0B525D7727CA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9A8D5-5EC8-ACEE-9616-C59388AA0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5DE60-9ED6-B745-011B-71AD1E3DF0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5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prot.org/uniprotkb/P68871/entry#structure" TargetMode="External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mp"/><Relationship Id="rId4" Type="http://schemas.openxmlformats.org/officeDocument/2006/relationships/image" Target="../media/image7.tm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7835AB-BCC3-0776-33EC-7A6BF2F2B493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4A042B-7F24-AC5A-BD0E-C4615E821E06}"/>
              </a:ext>
            </a:extLst>
          </p:cNvPr>
          <p:cNvSpPr txBox="1"/>
          <p:nvPr/>
        </p:nvSpPr>
        <p:spPr>
          <a:xfrm>
            <a:off x="721568" y="1494060"/>
            <a:ext cx="15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Πρωτείνη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95A4B4-046B-7013-4D3B-F1301836219A}"/>
              </a:ext>
            </a:extLst>
          </p:cNvPr>
          <p:cNvSpPr txBox="1"/>
          <p:nvPr/>
        </p:nvSpPr>
        <p:spPr>
          <a:xfrm>
            <a:off x="721568" y="5948030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Αμινοξέα (ΑΑ)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D5179C-9C9D-8914-330F-BCCB6A35A694}"/>
              </a:ext>
            </a:extLst>
          </p:cNvPr>
          <p:cNvSpPr txBox="1"/>
          <p:nvPr/>
        </p:nvSpPr>
        <p:spPr>
          <a:xfrm>
            <a:off x="721568" y="3905711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Πολυπεπτίδιο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414A34E-F079-F07F-62C6-F695FE9554A4}"/>
              </a:ext>
            </a:extLst>
          </p:cNvPr>
          <p:cNvCxnSpPr>
            <a:cxnSpLocks/>
          </p:cNvCxnSpPr>
          <p:nvPr/>
        </p:nvCxnSpPr>
        <p:spPr>
          <a:xfrm>
            <a:off x="1352939" y="1863392"/>
            <a:ext cx="0" cy="19621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B76DA0F-BFCA-FC65-011C-B7F7580725C7}"/>
              </a:ext>
            </a:extLst>
          </p:cNvPr>
          <p:cNvCxnSpPr>
            <a:cxnSpLocks/>
          </p:cNvCxnSpPr>
          <p:nvPr/>
        </p:nvCxnSpPr>
        <p:spPr>
          <a:xfrm>
            <a:off x="1352941" y="4301412"/>
            <a:ext cx="0" cy="1646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7A4220-1409-5680-B164-38F1B191C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37" y="881802"/>
            <a:ext cx="2862997" cy="20662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D0B398B-7E75-9343-70E3-54B5F86AFCAD}"/>
              </a:ext>
            </a:extLst>
          </p:cNvPr>
          <p:cNvSpPr txBox="1"/>
          <p:nvPr/>
        </p:nvSpPr>
        <p:spPr>
          <a:xfrm>
            <a:off x="5275682" y="2642724"/>
            <a:ext cx="60975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https://www.uniprot.org/uniprotkb/P68871/entry#structure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8827AD-1DA1-61EF-0FE9-9B069E1CA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904" y="5403185"/>
            <a:ext cx="2136849" cy="129136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2ED3992-D40A-8B57-1BF8-9156D8C7DB43}"/>
              </a:ext>
            </a:extLst>
          </p:cNvPr>
          <p:cNvGrpSpPr/>
          <p:nvPr/>
        </p:nvGrpSpPr>
        <p:grpSpPr>
          <a:xfrm>
            <a:off x="2786743" y="3863199"/>
            <a:ext cx="7150356" cy="369332"/>
            <a:chOff x="3396343" y="3825551"/>
            <a:chExt cx="7150356" cy="369332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95793AD-FF4A-CCD8-857A-A11A3082B03A}"/>
                </a:ext>
              </a:extLst>
            </p:cNvPr>
            <p:cNvCxnSpPr>
              <a:endCxn id="28" idx="6"/>
            </p:cNvCxnSpPr>
            <p:nvPr/>
          </p:nvCxnSpPr>
          <p:spPr>
            <a:xfrm flipV="1">
              <a:off x="3573624" y="4010217"/>
              <a:ext cx="6973075" cy="1946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C784192-B61F-9B08-F371-1E5EC9EE526B}"/>
                </a:ext>
              </a:extLst>
            </p:cNvPr>
            <p:cNvSpPr/>
            <p:nvPr/>
          </p:nvSpPr>
          <p:spPr>
            <a:xfrm>
              <a:off x="3396343" y="3825551"/>
              <a:ext cx="699795" cy="369332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F2E5C3E-FC67-A525-928B-BAD29E034908}"/>
                </a:ext>
              </a:extLst>
            </p:cNvPr>
            <p:cNvSpPr/>
            <p:nvPr/>
          </p:nvSpPr>
          <p:spPr>
            <a:xfrm>
              <a:off x="4284855" y="3825551"/>
              <a:ext cx="699795" cy="36933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7C2D09D-5A63-A0E2-DBB3-1655AB3D464A}"/>
                </a:ext>
              </a:extLst>
            </p:cNvPr>
            <p:cNvSpPr/>
            <p:nvPr/>
          </p:nvSpPr>
          <p:spPr>
            <a:xfrm>
              <a:off x="5251029" y="3825551"/>
              <a:ext cx="699795" cy="369332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9957BDB-A186-74A5-18AA-FF16CF89D1A8}"/>
                </a:ext>
              </a:extLst>
            </p:cNvPr>
            <p:cNvSpPr/>
            <p:nvPr/>
          </p:nvSpPr>
          <p:spPr>
            <a:xfrm>
              <a:off x="6139541" y="3825551"/>
              <a:ext cx="699795" cy="36933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29DD5E1-F77B-D350-83EA-993CB51DA7D9}"/>
                </a:ext>
              </a:extLst>
            </p:cNvPr>
            <p:cNvSpPr/>
            <p:nvPr/>
          </p:nvSpPr>
          <p:spPr>
            <a:xfrm>
              <a:off x="7101600" y="3825551"/>
              <a:ext cx="699795" cy="36933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ED086A6-7A9F-DA57-1DE3-AC5B9820C081}"/>
                </a:ext>
              </a:extLst>
            </p:cNvPr>
            <p:cNvSpPr/>
            <p:nvPr/>
          </p:nvSpPr>
          <p:spPr>
            <a:xfrm>
              <a:off x="7990112" y="3825551"/>
              <a:ext cx="699795" cy="36933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731620F-6FCF-BD81-7171-B56F2B18BB36}"/>
                </a:ext>
              </a:extLst>
            </p:cNvPr>
            <p:cNvSpPr/>
            <p:nvPr/>
          </p:nvSpPr>
          <p:spPr>
            <a:xfrm>
              <a:off x="8958392" y="3825551"/>
              <a:ext cx="699795" cy="369332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C999F95-AD60-B8F9-9EF9-C6FCD6406C35}"/>
                </a:ext>
              </a:extLst>
            </p:cNvPr>
            <p:cNvSpPr/>
            <p:nvPr/>
          </p:nvSpPr>
          <p:spPr>
            <a:xfrm>
              <a:off x="9846904" y="3825551"/>
              <a:ext cx="699795" cy="369332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408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F624E1-DAF0-8857-290D-CDEAF7C5C669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B5CA6D-B995-C96A-30E7-38C96B7BE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88" y="1622903"/>
            <a:ext cx="4625741" cy="36121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649D2C-D197-48C8-25BA-415818DEB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547" y="2008629"/>
            <a:ext cx="5329883" cy="32210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50978F-4502-61C2-21D1-57E199EE0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668" y="1372303"/>
            <a:ext cx="6353640" cy="449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0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017464-6682-3EFA-C252-42925FE45FE2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244F97-D511-666C-1A5F-E30D15A99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1395693"/>
            <a:ext cx="3844213" cy="44797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5779C2-D5AE-B3ED-6E93-8D6221E05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62" y="1473531"/>
            <a:ext cx="4301398" cy="44018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D1C504-4319-8ACE-D737-CD0E098756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499" y="1473531"/>
            <a:ext cx="3629501" cy="27677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B44FB3-222F-6BC4-C320-69A6E01326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41" y="4400888"/>
            <a:ext cx="1640974" cy="196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473532D-56F4-F765-7189-703A349AFC70}"/>
              </a:ext>
            </a:extLst>
          </p:cNvPr>
          <p:cNvSpPr txBox="1"/>
          <p:nvPr/>
        </p:nvSpPr>
        <p:spPr>
          <a:xfrm>
            <a:off x="8339073" y="982600"/>
            <a:ext cx="3454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Παράδειγμα Τεταρτοταγούς Δομής</a:t>
            </a:r>
            <a:endPara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10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3C4287-B19D-EA73-6D4C-9C5664B0D4E0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8EC4C1-97B1-4C98-7634-C6F2C20F5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552" y="1253175"/>
            <a:ext cx="9184896" cy="52222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098177-E7A7-7233-8E34-8B9614725FFB}"/>
              </a:ext>
            </a:extLst>
          </p:cNvPr>
          <p:cNvSpPr txBox="1"/>
          <p:nvPr/>
        </p:nvSpPr>
        <p:spPr>
          <a:xfrm>
            <a:off x="294951" y="1421138"/>
            <a:ext cx="418011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l-G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πρωτοταγής δομή μιας πρωτείνης καθορίζει τη διαμόρφωση της στο χώρο και άρα τη λειτουργικότητά της!!!!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32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67FE16-E023-BE0B-54FB-BA7784CCD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3" y="1100306"/>
            <a:ext cx="4875127" cy="53751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1F483F-E01A-F8C6-E058-3DE11D88AAB8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B19AE9-BDEE-A0B6-0163-86A25801E9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86" y="1100306"/>
            <a:ext cx="4636312" cy="53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96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7D3473-B4DB-9DF5-5F86-52C3F43AA7A2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5FC504-5CB2-98F2-EA1A-BE43906F9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21" y="1259130"/>
            <a:ext cx="5166808" cy="17298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6E1446-1DB5-EA9D-76B4-093ED0B80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324" y="1618028"/>
            <a:ext cx="5975570" cy="428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99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2406</TotalTime>
  <Words>61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Georgios Pappas</dc:creator>
  <cp:lastModifiedBy>Georgios Pappas</cp:lastModifiedBy>
  <cp:revision>4</cp:revision>
  <dcterms:created xsi:type="dcterms:W3CDTF">2026-04-22T19:58:08Z</dcterms:created>
  <dcterms:modified xsi:type="dcterms:W3CDTF">2026-04-30T14:50:26Z</dcterms:modified>
</cp:coreProperties>
</file>