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  <p:sldId id="269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8F9BD1-7D9E-66D5-B285-565FB46BD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41A8354-842E-9D9E-EB23-254C0C3D5B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BF9441-8D82-00BD-626E-E9E514DC8A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3E0A4-ACAD-FE25-F700-ADC1D99353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F717F0-8B43-642E-A167-EEAA521766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42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ED2E4E-FC2A-83F0-E79F-6D2FDBABC3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47BFA82-0B3C-DD41-408D-7F09D42BB2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DD47709-6DF6-ACEF-7D65-C77EACB3E3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B5283A-0BB7-12D3-5CF7-24B41DF12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4A47A8-087A-6CFA-9E1D-107AF2D9B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9794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39E648-F036-660B-DBDA-09A1E4824E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3D5A43-2D8B-36DF-67AA-9987EC1BD16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CFC637-9CF4-7ECE-E9BD-5301D70783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4E9DE4-19C9-CD57-D114-0949F2B31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883517-D053-2884-925C-6B84E3DAB7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028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271C20-3EE4-AEE6-1ACA-4176FC45DA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B1077-8DCC-7847-E74E-7A33A08C10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FB5152-C00F-135F-312E-863478345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59E623-B142-4B0B-7AF5-FAB2D4838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20DED52-DF92-4D30-D1BB-B15A036D7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580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765EA-C57B-3154-5B26-67839613FC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F68AE-5BA9-243B-74EC-4528A421A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E2391C-F1CE-6E24-B948-D7A98FC16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760740-583C-8E0D-30FC-68ECD32DA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3F4042-9FC4-5625-8802-1A72DC5D6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4432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531189-BAFD-6BA4-016A-A5235BF1A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28E68-924D-C469-712D-4EE8B17874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78FE090-2D14-057C-D58B-4BAD957C9C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60DCAC-D4FF-D3AC-2ED3-6E2E411154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1C838F-388F-4A35-DD91-3F8F202DA7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E8CA795-5214-4DF9-4971-50CA294D3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79266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66B9AA-C0C0-8371-979E-5B41E7C30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E96901-5DAA-62B9-A94C-809439927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24D1A-35CC-1300-1CC7-2EFE98A664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B4B2CA7-119E-B4A7-F7F4-7564662BC8E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15D2BC8-4B84-E323-DDEA-8457B2682CA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7E8960E-7565-658C-B616-31779B04BD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F3212EA-52C6-3242-80D1-39021E3E01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DCC36FD-470D-EB19-BFE1-84512FCAD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081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840CDE-109E-D2B0-C63C-FEB52C12DA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BC7ADA-BD4F-444F-D86A-51FE237959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A6792-1698-4032-5FC9-2E5BC1E54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D5AFB3-E312-B4BF-18B5-4D94A9756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8538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816D42-9AF1-33E4-3F1B-D64C50935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87340B9-8098-2CD1-C44B-E723673B0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68C109-F3BC-713C-2581-D9E768471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519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2C39EE-38BE-1AEC-2468-04F64E9A4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03DDFB-A227-6AA5-3A4A-9B3600FCA4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9CC142-4429-2F67-F87C-60100B7196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C6713-7514-D2E6-2ED3-7FDF08A85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A8CBAC-633C-11AA-F43C-F1D03661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77949-F682-A3B1-CFF6-F498D4B45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4148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8F178-D1F6-20EC-6744-1479E79F0B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986B08C-9206-52AF-A5F6-46AF897D6E4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86194C-FD47-09CB-F645-7EEEB9354D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BE8F7F-0D8E-96F2-4637-D6EE3B21E8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2B7D9B-885F-AE0C-0093-8871D17E3E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A840722-9E02-A95F-8321-A2D9A67A18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383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942E887-D29C-1CB9-E444-8B885168D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03D894-B476-80E8-5FAC-0E1702823C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B5541B-9D3D-01FB-15AF-F7759553E2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D3C8B-4A0F-4C19-B4F5-7E818540A8B8}" type="datetimeFigureOut">
              <a:rPr lang="en-US" smtClean="0"/>
              <a:t>7/15/2026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1ED1907-CC9C-0E93-37E5-6BEF6F0C61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948D23-D7C7-61A6-B841-7C9A1B86F9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711E23-53D5-42B5-A9A1-336E60BA53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59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A0D90216-1457-8572-75EF-EF5AE080300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/>
          <a:lstStyle/>
          <a:p>
            <a:r>
              <a:rPr lang="el-GR" dirty="0"/>
              <a:t>4.3 Κυτταρική Διαίρεση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17763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9530B37-6887-03FD-1794-3D5CC94243B5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Βιολογική Σημασία της Μείωσης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4ACED27-4F3A-457E-33AB-F14A03512C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970" y="1204795"/>
            <a:ext cx="4086795" cy="306747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B79C3E-6A21-07B1-27C2-5DD208C7B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50571" y="5038757"/>
            <a:ext cx="4172532" cy="12288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C58B081-8410-91D5-2C91-67E9DCC63BF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9337" y="4894300"/>
            <a:ext cx="4182059" cy="132416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261836E8-60CC-4F03-CD4C-3DDD6880FEE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73626" y="1204795"/>
            <a:ext cx="6754546" cy="364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076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B17962A-A7D4-5195-AE1E-8D68EEF52418}"/>
              </a:ext>
            </a:extLst>
          </p:cNvPr>
          <p:cNvSpPr txBox="1"/>
          <p:nvPr/>
        </p:nvSpPr>
        <p:spPr>
          <a:xfrm>
            <a:off x="1874092" y="148217"/>
            <a:ext cx="8443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Αμφιγονική Αναπαραγωγή ως ένας από του παράγοντες της Εξέλιξης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BB48EB8-E690-EA09-F7B5-B1CACA68DF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490" y="2104051"/>
            <a:ext cx="4067743" cy="28483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58E880F-7889-37F5-6CF4-9BCF6BD642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2820" y="3115109"/>
            <a:ext cx="3900243" cy="259188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3EB222D-7D46-7816-34C6-78993533EC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4852" y="2081957"/>
            <a:ext cx="3042295" cy="85709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D3CCEA9-CF06-4110-D81B-788726A343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41766" y="1923493"/>
            <a:ext cx="3900243" cy="320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270942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B3862BA9-A718-3055-A3E9-964B989FC79F}"/>
              </a:ext>
            </a:extLst>
          </p:cNvPr>
          <p:cNvSpPr txBox="1"/>
          <p:nvPr/>
        </p:nvSpPr>
        <p:spPr>
          <a:xfrm>
            <a:off x="1874092" y="148217"/>
            <a:ext cx="84438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Κυτταρική διαίρεσης στου Προκαρυωτικούς οργανισμούς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121BE6E-E80A-03B3-F38E-7B35B26314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3460" y="2118021"/>
            <a:ext cx="4143953" cy="31817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868F20C-3BC3-6CB2-D253-84E053F43E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18021"/>
            <a:ext cx="4239217" cy="286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93766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0023BA0B-4EC0-B0BE-108A-03EFFB11BCE7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Μίτωση/ Μείωση</a:t>
            </a:r>
            <a:endParaRPr lang="en-US" sz="2800" b="1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89B865F-8D4F-2E59-3959-EDB04C7A5EC7}"/>
              </a:ext>
            </a:extLst>
          </p:cNvPr>
          <p:cNvSpPr txBox="1"/>
          <p:nvPr/>
        </p:nvSpPr>
        <p:spPr>
          <a:xfrm>
            <a:off x="3506078" y="1661093"/>
            <a:ext cx="104156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Μίτωση</a:t>
            </a:r>
            <a:endParaRPr lang="en-US" sz="20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BC7D443-30DA-7D06-62E5-7327C991DD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935" y="2061203"/>
            <a:ext cx="3912270" cy="3238785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B369D0D-8C79-F3E4-AEA0-5D0954A90F9A}"/>
              </a:ext>
            </a:extLst>
          </p:cNvPr>
          <p:cNvSpPr txBox="1"/>
          <p:nvPr/>
        </p:nvSpPr>
        <p:spPr>
          <a:xfrm>
            <a:off x="7797187" y="1661093"/>
            <a:ext cx="10631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2000" b="1" dirty="0"/>
              <a:t>Μείωση</a:t>
            </a:r>
            <a:endParaRPr lang="en-US" sz="2000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500C091-66A0-06C5-FBC2-A3FFDC9288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403" y="2108802"/>
            <a:ext cx="3334694" cy="3238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1527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6CE5A78-E542-BC6B-26AF-C4F09165EB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282" y="1663992"/>
            <a:ext cx="3534985" cy="24251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C0E89C1-18B2-5E01-FA45-6835A0835987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Αμφιγονική αναπαραγωγή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DBB0E54-D47C-439B-061D-02EE6AA30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694" y="4237727"/>
            <a:ext cx="3859280" cy="16879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603E9E7-F30A-C168-664B-3005A6035A0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43992" y="1996208"/>
            <a:ext cx="3785880" cy="823986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916D1C17-2CF3-CCD6-524B-C8A1F59D04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63820" y="1828800"/>
            <a:ext cx="3741288" cy="4096897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5B5D3B7E-5961-F02B-E1F3-5935EEB91AA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143992" y="3216639"/>
            <a:ext cx="3785879" cy="42472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4097E3E-F692-78BB-481F-EC0B3165C7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03847" y="3641360"/>
            <a:ext cx="3738876" cy="1229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39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FF65FD-90E4-1E11-9163-F88E249A6A29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Μείωση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AC726A05-9ACD-A2BB-F395-B16CE6677B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1547" y="1254591"/>
            <a:ext cx="4484183" cy="48600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1E01627-1A62-9345-AA0D-A6F9D28328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415" y="671437"/>
            <a:ext cx="4755365" cy="5812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8102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E8F541E-7FFD-0078-070E-A6F00D9FE601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Μείωση</a:t>
            </a:r>
            <a:r>
              <a:rPr lang="en-US" sz="2800" b="1" dirty="0"/>
              <a:t> I: </a:t>
            </a:r>
            <a:r>
              <a:rPr lang="el-GR" sz="2800" b="1" dirty="0"/>
              <a:t>Πρόφαση Ι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8AD06A7-6F6A-09D7-C81F-0015436204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13633" y="1564662"/>
            <a:ext cx="3165406" cy="239652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FB68E29-8746-15AD-30B9-7A13053A1A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3633" y="4071052"/>
            <a:ext cx="3146064" cy="29726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6AC1D67-B57A-8CF7-02BE-35AA7542584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9810" y="4455637"/>
            <a:ext cx="2556725" cy="1890384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B299814-5866-F8F8-674E-3CF65D18CD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36535" y="4566369"/>
            <a:ext cx="1358872" cy="18341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B806152-3D2C-6EEE-C3EC-1EEAD26FBE5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12962" y="1729440"/>
            <a:ext cx="3330726" cy="3620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19114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630E6CE-986F-2ABF-CD3C-0816DB67104E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Μείωση</a:t>
            </a:r>
            <a:r>
              <a:rPr lang="en-US" sz="2800" b="1" dirty="0"/>
              <a:t> I: </a:t>
            </a:r>
            <a:r>
              <a:rPr lang="el-GR" sz="2800" b="1" dirty="0"/>
              <a:t>Μετάφαση Ι</a:t>
            </a:r>
            <a:endParaRPr lang="en-US" sz="2800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307299E-6018-8549-D673-328A92DAC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056" y="1706502"/>
            <a:ext cx="4370949" cy="2804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716D4D-605C-70C9-4C4E-CEE2B0CD47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063" y="1986955"/>
            <a:ext cx="4468937" cy="434480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6350A5E-EE9E-C14A-536B-591773AE0CA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5851" y="1149789"/>
            <a:ext cx="3405301" cy="56247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7908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C598F5-95E6-51EB-8A87-E70F41861B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661" y="1210235"/>
            <a:ext cx="3916116" cy="259607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AA61BBF-03B0-055F-503E-D5B3348C88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659" y="3806312"/>
            <a:ext cx="3982119" cy="1943391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C3C6E6B-6169-9701-994E-FEFB963BD24E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Μείωση</a:t>
            </a:r>
            <a:r>
              <a:rPr lang="en-US" sz="2800" b="1" dirty="0"/>
              <a:t> I: </a:t>
            </a:r>
            <a:r>
              <a:rPr lang="el-GR" sz="2800" b="1" dirty="0"/>
              <a:t>Ανάφαση/ Τελόφαση Ι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1945076-4205-98E3-B270-203F3C5EF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95859" y="1210235"/>
            <a:ext cx="6667223" cy="42597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659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3DC92E59-3CD4-5AD3-CA22-E33BF736E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l-GR" dirty="0"/>
              <a:t>Εξτρα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E9D2703-FFEE-60DD-642A-C335607263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553" y="1353732"/>
            <a:ext cx="4630102" cy="523437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E5A444-5C43-BD30-D965-8659904338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77956" y="1300569"/>
            <a:ext cx="3175844" cy="212843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7AF1BB4-ECA0-391F-27EC-A5BDC28C0E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91058" y="3666372"/>
            <a:ext cx="4261671" cy="2867940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54DD997-844A-B03D-D6BF-EDF5BD021515}"/>
              </a:ext>
            </a:extLst>
          </p:cNvPr>
          <p:cNvSpPr txBox="1"/>
          <p:nvPr/>
        </p:nvSpPr>
        <p:spPr>
          <a:xfrm>
            <a:off x="5842229" y="6542318"/>
            <a:ext cx="62690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70C0"/>
                </a:solidFill>
              </a:rPr>
              <a:t>https://philipjonesgriffiths.org/photography/selected-work/vietnam-agent-orange/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6CEBFA2-BC93-3843-6437-5CD11DB5A0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75137" y="4097434"/>
            <a:ext cx="1641725" cy="224051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29BB5D8-59DA-5AE8-6BA7-5C440DFA26A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97655" y="1790358"/>
            <a:ext cx="2438528" cy="1876014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0566C5F-A0C3-6FCB-0899-639E7C985C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4142" y="1740396"/>
            <a:ext cx="4610743" cy="22005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F4BF0EDC-88D6-84AD-0A27-7D52538315E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15126" y="4039554"/>
            <a:ext cx="6737603" cy="18771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271303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310E23F-5433-5AA6-BF14-4AC5CD2E90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20" y="2314157"/>
            <a:ext cx="3420180" cy="172589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62EF580-21AC-683D-B687-ADAA4B1B9338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Μείωση</a:t>
            </a:r>
            <a:r>
              <a:rPr lang="en-US" sz="2800" b="1" dirty="0"/>
              <a:t> I</a:t>
            </a:r>
            <a:r>
              <a:rPr lang="el-GR" sz="2800" b="1" dirty="0"/>
              <a:t>Ι</a:t>
            </a:r>
            <a:endParaRPr lang="en-US" sz="2800" b="1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9F659E6-0CB6-13C0-FD37-94A1A0EB3C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1718" y="1385623"/>
            <a:ext cx="3299012" cy="35829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212C52-4A93-C879-FE19-D105132948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171" y="1663381"/>
            <a:ext cx="5151862" cy="3099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7238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65274A5-EF31-C75F-0F4F-98F3CF5D9E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842" y="2142565"/>
            <a:ext cx="3120408" cy="22540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4FB5E7B-E5DC-E9CC-7603-5906097F78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3797" y="1483335"/>
            <a:ext cx="3241050" cy="426784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67C8D64-353E-D90E-9BFB-B9F4FCC30C1A}"/>
              </a:ext>
            </a:extLst>
          </p:cNvPr>
          <p:cNvSpPr txBox="1"/>
          <p:nvPr/>
        </p:nvSpPr>
        <p:spPr>
          <a:xfrm>
            <a:off x="1874092" y="148217"/>
            <a:ext cx="8443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sz="2800" b="1" dirty="0"/>
              <a:t>Καρυότυπος</a:t>
            </a:r>
            <a:endParaRPr lang="en-US" sz="2800" b="1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98A2E00-CC8B-26F7-897F-974A47E613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4707" y="3675529"/>
            <a:ext cx="3555816" cy="261137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0A2EA26-931F-CAC8-B0EC-5EA452DB07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4227" y="1003696"/>
            <a:ext cx="3057561" cy="2265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394733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6157</TotalTime>
  <Words>63</Words>
  <Application>Microsoft Office PowerPoint</Application>
  <PresentationFormat>Widescreen</PresentationFormat>
  <Paragraphs>16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 Theme</vt:lpstr>
      <vt:lpstr>4.3 Κυτταρική Διαίρεση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Εξτρα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Georgios Pappas</dc:creator>
  <cp:lastModifiedBy>Georgios Pappas</cp:lastModifiedBy>
  <cp:revision>12</cp:revision>
  <dcterms:created xsi:type="dcterms:W3CDTF">2026-07-10T13:07:17Z</dcterms:created>
  <dcterms:modified xsi:type="dcterms:W3CDTF">2026-07-15T14:26:25Z</dcterms:modified>
</cp:coreProperties>
</file>